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33"/>
  </p:normalViewPr>
  <p:slideViewPr>
    <p:cSldViewPr snapToGrid="0" snapToObjects="1">
      <p:cViewPr varScale="1">
        <p:scale>
          <a:sx n="69" d="100"/>
          <a:sy n="69" d="100"/>
        </p:scale>
        <p:origin x="-65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A2B7F5-92ED-B24B-B67B-C17D76E49D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3AC39CC-78E2-5745-ABEE-0C33AF5FD7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D144CB-B6A2-4A49-B62E-D488B9348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93B23-9671-C74E-9E96-8C6C365188A3}" type="datetimeFigureOut">
              <a:rPr lang="x-none" smtClean="0"/>
              <a:pPr/>
              <a:t>29/09/2021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AF26385-8F72-A04F-AF41-F11A2D92D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828DD24-DC91-4A44-B973-CEEF4205C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A831-2ADA-F341-AD79-C9548BB681B1}" type="slidenum">
              <a:rPr lang="x-none" smtClean="0"/>
              <a:pPr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57106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E5A376-CAEC-074B-9C9C-8FBDC4DE3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9C3CEB3-53B1-7549-965B-526BB93A3D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87B8200-E12B-D64F-8DEC-037190BFE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93B23-9671-C74E-9E96-8C6C365188A3}" type="datetimeFigureOut">
              <a:rPr lang="x-none" smtClean="0"/>
              <a:pPr/>
              <a:t>29/09/2021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36D1BC6-60DD-794E-93BC-F73EFCB18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D1905BD-1C27-8A4C-B4D4-AF6E2BC47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A831-2ADA-F341-AD79-C9548BB681B1}" type="slidenum">
              <a:rPr lang="x-none" smtClean="0"/>
              <a:pPr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977067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CD2CD75-0B1C-DB4F-8E11-136D2F9C78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7EC714E-F1F9-FB44-A9E9-DAB693270F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0C233F-BA04-BA42-A8C8-AFB03611C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93B23-9671-C74E-9E96-8C6C365188A3}" type="datetimeFigureOut">
              <a:rPr lang="x-none" smtClean="0"/>
              <a:pPr/>
              <a:t>29/09/2021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7AA1450-B5D8-C843-908B-1A7743597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40BCBE-BB53-2E46-850D-36084BF50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A831-2ADA-F341-AD79-C9548BB681B1}" type="slidenum">
              <a:rPr lang="x-none" smtClean="0"/>
              <a:pPr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657921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0880EA-06EF-694F-B37B-F52CE2C2F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03A9E1-D94C-774B-A3B4-70DFD7DC8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796FEDD-8773-654E-AE89-C47EEFE88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93B23-9671-C74E-9E96-8C6C365188A3}" type="datetimeFigureOut">
              <a:rPr lang="x-none" smtClean="0"/>
              <a:pPr/>
              <a:t>29/09/2021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D8352E-E52F-C34C-BFCC-03D330BA3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EEEA89-52F3-2346-9FA4-74C84F0F6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A831-2ADA-F341-AD79-C9548BB681B1}" type="slidenum">
              <a:rPr lang="x-none" smtClean="0"/>
              <a:pPr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436592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99766C-CFE9-6B40-959C-5DEFA9864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7591FDB-BF13-294D-925F-DB7DA4DBAA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BD508CC-E7D0-4F4A-BB64-B1ABFB085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93B23-9671-C74E-9E96-8C6C365188A3}" type="datetimeFigureOut">
              <a:rPr lang="x-none" smtClean="0"/>
              <a:pPr/>
              <a:t>29/09/2021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A960228-723B-1F4E-84F2-0D5CAE063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3624FEC-791D-C641-AF0C-218547C1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A831-2ADA-F341-AD79-C9548BB681B1}" type="slidenum">
              <a:rPr lang="x-none" smtClean="0"/>
              <a:pPr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281511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E68AAD-7FAB-0C4C-8BC0-E25AB48F9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82D138-5B86-9D47-908B-3241833C5A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4F4C6EF-FC97-CE4D-B9F6-674F8EE3EB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843F683-3CB3-E240-8B27-180B2D18D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93B23-9671-C74E-9E96-8C6C365188A3}" type="datetimeFigureOut">
              <a:rPr lang="x-none" smtClean="0"/>
              <a:pPr/>
              <a:t>29/09/2021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C04A31D-B0C3-1F4F-B1F3-318714ED2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7E3F25C-8C77-7944-9BB8-3200DC191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A831-2ADA-F341-AD79-C9548BB681B1}" type="slidenum">
              <a:rPr lang="x-none" smtClean="0"/>
              <a:pPr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1872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A87FD0-32C6-1C4F-A469-2A6AB887A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4946A51-3C90-EB43-B538-89BD81810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BE8A4D2-D86D-8448-B710-B1BF4A0EE7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95BDAF5-0458-254E-8AB2-8EB09A319D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9675E38-50E0-2240-B309-0B68B7B6C1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1ADB4A8-3CF1-3042-BEA4-9F618F275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93B23-9671-C74E-9E96-8C6C365188A3}" type="datetimeFigureOut">
              <a:rPr lang="x-none" smtClean="0"/>
              <a:pPr/>
              <a:t>29/09/2021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347D801-9154-2B40-A816-7599FDED4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F7388B4-E62D-CF4C-9A0D-B0FDE07B9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A831-2ADA-F341-AD79-C9548BB681B1}" type="slidenum">
              <a:rPr lang="x-none" smtClean="0"/>
              <a:pPr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529374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AD0A62-811F-6A4D-89A0-FD39BAC09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090FFBD-8A63-BB48-864F-19B6FF53F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93B23-9671-C74E-9E96-8C6C365188A3}" type="datetimeFigureOut">
              <a:rPr lang="x-none" smtClean="0"/>
              <a:pPr/>
              <a:t>29/09/2021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81B6F51-C69A-E14A-B98E-F5A6AF9C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281D7CE-FB0F-0E4E-A762-2294AB47F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A831-2ADA-F341-AD79-C9548BB681B1}" type="slidenum">
              <a:rPr lang="x-none" smtClean="0"/>
              <a:pPr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234792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F6FA940-CFF7-334D-8D44-1E0DE8D0B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93B23-9671-C74E-9E96-8C6C365188A3}" type="datetimeFigureOut">
              <a:rPr lang="x-none" smtClean="0"/>
              <a:pPr/>
              <a:t>29/09/2021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50AA79D-05EC-A847-B786-754355DBC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527BC45-BCE9-554B-86FB-66DF8BAC5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A831-2ADA-F341-AD79-C9548BB681B1}" type="slidenum">
              <a:rPr lang="x-none" smtClean="0"/>
              <a:pPr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292674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A65F88-2634-EF45-ADA6-922B979C5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88A899-8022-A54C-9B81-B33DCCCE3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CA60B01-3ACA-E04B-B874-B59187FEA6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A528C97-51DC-6344-B726-E08E17FFB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93B23-9671-C74E-9E96-8C6C365188A3}" type="datetimeFigureOut">
              <a:rPr lang="x-none" smtClean="0"/>
              <a:pPr/>
              <a:t>29/09/2021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D09A4B3-CF1C-7247-BA82-EE4869908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3789328-6316-0041-8561-D46A105FC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A831-2ADA-F341-AD79-C9548BB681B1}" type="slidenum">
              <a:rPr lang="x-none" smtClean="0"/>
              <a:pPr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241947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253125-ADFE-2348-8BD7-5112A1152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B93857E-5FF3-D74E-BEBE-7A74E6F45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865B854-D862-254A-802B-4E196189AC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1634473-4C0B-D244-A2CC-E4735C8EB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93B23-9671-C74E-9E96-8C6C365188A3}" type="datetimeFigureOut">
              <a:rPr lang="x-none" smtClean="0"/>
              <a:pPr/>
              <a:t>29/09/2021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E5731FC-0A3A-BE4B-B4D8-89C23D466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63772CC-8FC2-8949-A596-B0207D641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A831-2ADA-F341-AD79-C9548BB681B1}" type="slidenum">
              <a:rPr lang="x-none" smtClean="0"/>
              <a:pPr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769285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EF19E9F-BA3F-2E45-A16C-4F163E852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1EC0D83-BA11-1949-86DE-EBFC49F3F1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918E296-6590-C548-A260-BB00575E48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93B23-9671-C74E-9E96-8C6C365188A3}" type="datetimeFigureOut">
              <a:rPr lang="x-none" smtClean="0"/>
              <a:pPr/>
              <a:t>29/09/2021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B23FF41-EA39-1745-BCDD-0AD19599FB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6FEAD06-2D14-6446-A9A0-74727A01FE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8A831-2ADA-F341-AD79-C9548BB681B1}" type="slidenum">
              <a:rPr lang="x-none" smtClean="0"/>
              <a:pPr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194264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13955C-C742-D445-8E95-2C6CD4A939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73211"/>
            <a:ext cx="9144000" cy="1582421"/>
          </a:xfrm>
        </p:spPr>
        <p:txBody>
          <a:bodyPr/>
          <a:lstStyle/>
          <a:p>
            <a:r>
              <a:rPr lang="x-none" dirty="0"/>
              <a:t>Título do trabalho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CAD387D-C619-ED43-A1EC-651DC2CE9B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800" dirty="0"/>
              <a:t>Nome e filiação dos autores, conforme resumo</a:t>
            </a:r>
            <a:br>
              <a:rPr lang="pt-BR" sz="2800" dirty="0"/>
            </a:br>
            <a:r>
              <a:rPr lang="pt-BR" sz="2800" u="sng" dirty="0"/>
              <a:t>Apresentador sublinhado</a:t>
            </a:r>
          </a:p>
          <a:p>
            <a:endParaRPr lang="pt-BR" sz="2800" dirty="0"/>
          </a:p>
          <a:p>
            <a:r>
              <a:rPr lang="pt-BR" dirty="0"/>
              <a:t>LOGOS DA(</a:t>
            </a:r>
            <a:r>
              <a:rPr lang="pt-BR" dirty="0" err="1"/>
              <a:t>S</a:t>
            </a:r>
            <a:r>
              <a:rPr lang="pt-BR" dirty="0"/>
              <a:t>) INSTITUIÇÃO(ÕES), AGÊNCIA DE FOMENTO</a:t>
            </a:r>
            <a:endParaRPr lang="x-none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9DEEB8A6-5550-514F-BC42-4E9DC5FD86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2252" y="72889"/>
            <a:ext cx="1695669" cy="12717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C30680E-0BD9-5A49-9343-BC3578E0EA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8690" y="-250425"/>
            <a:ext cx="2331546" cy="1954530"/>
          </a:xfrm>
          <a:prstGeom prst="rect">
            <a:avLst/>
          </a:prstGeom>
        </p:spPr>
      </p:pic>
      <p:pic>
        <p:nvPicPr>
          <p:cNvPr id="8" name="Imagem 7" descr="Logo SIICUSP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48108" y="197584"/>
            <a:ext cx="1205891" cy="1117821"/>
          </a:xfrm>
          <a:prstGeom prst="rect">
            <a:avLst/>
          </a:prstGeom>
        </p:spPr>
      </p:pic>
      <p:pic>
        <p:nvPicPr>
          <p:cNvPr id="9" name="Imagem 8" descr="FCFRP colorido png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6808" y="268064"/>
            <a:ext cx="2627227" cy="779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6163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2BFE7BC0-B63E-1D4D-B5DD-586DE38F1CE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Título do slide</a:t>
            </a:r>
          </a:p>
        </p:txBody>
      </p:sp>
      <p:sp>
        <p:nvSpPr>
          <p:cNvPr id="11" name="Espaço Reservado para Conteúdo 2">
            <a:extLst>
              <a:ext uri="{FF2B5EF4-FFF2-40B4-BE49-F238E27FC236}">
                <a16:creationId xmlns:a16="http://schemas.microsoft.com/office/drawing/2014/main" xmlns="" id="{5F1BA81C-C58A-6540-8D26-B25CAB228017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Não há número mínimo ou máximo de slides;</a:t>
            </a:r>
          </a:p>
          <a:p>
            <a:r>
              <a:rPr lang="pt-BR" dirty="0"/>
              <a:t>Não altere o layout;</a:t>
            </a:r>
          </a:p>
          <a:p>
            <a:r>
              <a:rPr lang="pt-BR" dirty="0"/>
              <a:t>Planeje os slides para até 10 minutos de apresentação.</a:t>
            </a:r>
          </a:p>
          <a:p>
            <a:endParaRPr lang="pt-BR" dirty="0"/>
          </a:p>
          <a:p>
            <a:r>
              <a:rPr lang="pt-BR" dirty="0"/>
              <a:t>Boa apresentação!!!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98275C1A-91FE-2F42-B6EC-6CC684D532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3459" y="5884426"/>
            <a:ext cx="1289928" cy="96744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ACDD799-5501-F044-BD3F-0EF518EDE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6109" y="5617418"/>
            <a:ext cx="1731616" cy="1451610"/>
          </a:xfrm>
          <a:prstGeom prst="rect">
            <a:avLst/>
          </a:prstGeom>
        </p:spPr>
      </p:pic>
      <p:pic>
        <p:nvPicPr>
          <p:cNvPr id="8" name="Imagem 7" descr="Logo SIICUSP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48108" y="5715037"/>
            <a:ext cx="1205891" cy="1117821"/>
          </a:xfrm>
          <a:prstGeom prst="rect">
            <a:avLst/>
          </a:prstGeom>
        </p:spPr>
      </p:pic>
      <p:pic>
        <p:nvPicPr>
          <p:cNvPr id="9" name="Imagem 8" descr="FCFRP colorido png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082402"/>
            <a:ext cx="2037767" cy="604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1330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41</Words>
  <Application>Microsoft Office PowerPoint</Application>
  <PresentationFormat>Personalizar</PresentationFormat>
  <Paragraphs>10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Office Theme</vt:lpstr>
      <vt:lpstr>Título do trabalho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David Vieira</dc:creator>
  <cp:lastModifiedBy>David</cp:lastModifiedBy>
  <cp:revision>12</cp:revision>
  <dcterms:created xsi:type="dcterms:W3CDTF">2020-10-13T17:37:55Z</dcterms:created>
  <dcterms:modified xsi:type="dcterms:W3CDTF">2021-09-29T14:50:42Z</dcterms:modified>
</cp:coreProperties>
</file>